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8"/>
  </p:notesMasterIdLst>
  <p:handoutMasterIdLst>
    <p:handoutMasterId r:id="rId9"/>
  </p:handoutMasterIdLst>
  <p:sldIdLst>
    <p:sldId id="258" r:id="rId2"/>
    <p:sldId id="259" r:id="rId3"/>
    <p:sldId id="260" r:id="rId4"/>
    <p:sldId id="261" r:id="rId5"/>
    <p:sldId id="262" r:id="rId6"/>
    <p:sldId id="263" r:id="rId7"/>
  </p:sldIdLst>
  <p:sldSz cx="6858000" cy="9906000" type="A4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1968" y="-12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11/25/2011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11/25/2011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Saturday Nov 26,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fr-FR" smtClean="0"/>
              <a:t>Lecture 23 - Software Construction Techniques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Saturday Nov 26,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fr-FR" smtClean="0"/>
              <a:t>Lecture 23 - Software Construction Techniques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Saturday Nov 26,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fr-FR" smtClean="0"/>
              <a:t>Lecture 23 - Software Construction Techniques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smtClean="0"/>
              <a:t>Lecture 23 - Software Construction Techniques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Nov 26,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388699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smtClean="0"/>
              <a:t>Lecture 23 - Software Construction Techniques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Nov 26,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064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smtClean="0"/>
              <a:t>Lecture 23 - Software Construction Techniques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Nov 26,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779123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smtClean="0"/>
              <a:t>Lecture 23 - Software Construction Techniques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Nov 26,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198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smtClean="0"/>
              <a:t>Lecture 23 - Software Construction Techniques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Nov 26,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5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591028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smtClean="0"/>
              <a:t>Lecture 23 - Software Construction Techniques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Nov 26,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6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1725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3171</TotalTime>
  <Words>96</Words>
  <Application>Microsoft Office PowerPoint</Application>
  <PresentationFormat>A4 Paper (210x297 mm)</PresentationFormat>
  <Paragraphs>24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Balloons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aljasser</cp:lastModifiedBy>
  <cp:revision>47</cp:revision>
  <cp:lastPrinted>2011-09-14T11:46:41Z</cp:lastPrinted>
  <dcterms:created xsi:type="dcterms:W3CDTF">2002-03-12T03:05:55Z</dcterms:created>
  <dcterms:modified xsi:type="dcterms:W3CDTF">2011-11-25T06:57:00Z</dcterms:modified>
</cp:coreProperties>
</file>